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3"/>
  </p:normalViewPr>
  <p:slideViewPr>
    <p:cSldViewPr snapToGrid="0">
      <p:cViewPr varScale="1">
        <p:scale>
          <a:sx n="112" d="100"/>
          <a:sy n="112" d="100"/>
        </p:scale>
        <p:origin x="4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3808C-C569-47FC-B4C0-B4A29B439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3F005-7763-48A8-B32E-59FE4EBD7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70528-9BE1-40E2-BAD0-6A65450D8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2DD4A-0852-4EE4-9EA8-B989BE4EA08B}" type="datetimeFigureOut">
              <a:rPr lang="en-US" smtClean="0"/>
              <a:t>6/11/19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1B02D-8FEE-4FEB-89B9-614BB769F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FE612-805E-40E6-BB45-64BB3DC3E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3ABCB-008C-477B-AEDC-6A1E8C410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578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4757E-D1A2-4182-9B3A-D9CEAA116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4CC71-23BA-4B23-8028-1810BBB24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CD305-ED77-4A99-BC01-4E3EDEA18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2DD4A-0852-4EE4-9EA8-B989BE4EA08B}" type="datetimeFigureOut">
              <a:rPr lang="en-US" smtClean="0"/>
              <a:t>6/11/19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9CA9E-4A5B-4FBA-9F88-0D9215174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D2C14-E8F1-4EF1-BD40-4FD17F538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3ABCB-008C-477B-AEDC-6A1E8C410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78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45420-F2E6-49D5-AFE5-D989E6A44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AD953B-3AAE-4CEF-9855-FC29194A5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54F12-439C-4E8D-842C-08250644C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2DD4A-0852-4EE4-9EA8-B989BE4EA08B}" type="datetimeFigureOut">
              <a:rPr lang="en-US" smtClean="0"/>
              <a:t>6/11/19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E35B3-E5DD-4685-AEAA-C969E270B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B50FD-263A-45E2-B5A6-3477737FB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3ABCB-008C-477B-AEDC-6A1E8C410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6516F-182D-4676-AA86-6E36E6020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8CE32-31B3-43D4-8ECF-DDEA6A1BA7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CE401B-2CA4-4E7F-9003-8C749D3C08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D294F4-7F58-443E-9E25-E39687186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2DD4A-0852-4EE4-9EA8-B989BE4EA08B}" type="datetimeFigureOut">
              <a:rPr lang="en-US" smtClean="0"/>
              <a:t>6/11/19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B62B0-6D4D-47F7-8CBB-28056BD44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F8599-9AFD-4853-948B-F86CD4239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3ABCB-008C-477B-AEDC-6A1E8C410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51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63952-4716-473F-8F74-0059E2C87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29F11-30BF-4D85-8AE3-581ACD393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60FB8D-92CB-47F4-8113-2442642E11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6C0E4-CE62-4E98-8541-7CCF076BA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6651D1-2725-4E77-986E-A9BF1C449B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DCEABD-15E4-45DA-AD87-6B5B49EF6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2DD4A-0852-4EE4-9EA8-B989BE4EA08B}" type="datetimeFigureOut">
              <a:rPr lang="en-US" smtClean="0"/>
              <a:t>6/11/19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D59BC4-3715-4ADF-9B36-AD2A18354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ABDCEF-5EF5-4978-AAE9-12EA30FAE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3ABCB-008C-477B-AEDC-6A1E8C410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28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F2E3F-4319-4614-BA52-19D13F194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8D1E96-BD72-43B2-AA06-24E988671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2DD4A-0852-4EE4-9EA8-B989BE4EA08B}" type="datetimeFigureOut">
              <a:rPr lang="en-US" smtClean="0"/>
              <a:t>6/11/19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520294-03EF-4BD9-AAD1-00C0F96A7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153F2-C5CB-4F9B-B154-8CBCAC695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3ABCB-008C-477B-AEDC-6A1E8C410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65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7481A3-EA62-42D5-BB22-CF1592F16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2DD4A-0852-4EE4-9EA8-B989BE4EA08B}" type="datetimeFigureOut">
              <a:rPr lang="en-US" smtClean="0"/>
              <a:t>6/11/19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C2D235-A8B8-4129-8CDF-BE8FE793D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DD160A-5282-4AC9-8FA0-E64AB1956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3ABCB-008C-477B-AEDC-6A1E8C410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25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08D2-65B7-4B1B-BF46-D63A29848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A0EB3-FB06-444A-BA22-479666C82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695B8-1859-4AF5-A86D-6238388B6F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640ED4-8A94-46FD-95AF-827AEF9BF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2DD4A-0852-4EE4-9EA8-B989BE4EA08B}" type="datetimeFigureOut">
              <a:rPr lang="en-US" smtClean="0"/>
              <a:t>6/11/19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26DB5-B9CC-4347-8989-1D78CB33D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043251-0CB9-4EFF-9B7F-53AA17332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3ABCB-008C-477B-AEDC-6A1E8C410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45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33065-8BFB-468D-984A-B50735AC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5A8172-CC50-472F-8301-499DB8265C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71761-E657-4400-B02E-C5CE3A236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2E3F5-70EB-4A70-92B0-452291EB1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2DD4A-0852-4EE4-9EA8-B989BE4EA08B}" type="datetimeFigureOut">
              <a:rPr lang="en-US" smtClean="0"/>
              <a:t>6/11/19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84F6F7-3AB3-4417-8DFB-04AAE2838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23A189-C211-4BB4-B93D-8AA91E562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3ABCB-008C-477B-AEDC-6A1E8C410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9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AF834-862E-4164-8CCB-B71E48CBC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DE21DA-9144-46EE-B3DC-D9FF0DB89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1BE5B-80C5-4300-BE90-5E567C27E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2DD4A-0852-4EE4-9EA8-B989BE4EA08B}" type="datetimeFigureOut">
              <a:rPr lang="en-US" smtClean="0"/>
              <a:t>6/11/19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7B9C5-8822-4626-B65C-A636B88A7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B9E56-D116-4883-973F-6E3D34BF2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3ABCB-008C-477B-AEDC-6A1E8C410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32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2547E2-F41F-4275-96F0-2169768258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FA4308-4C92-4EAC-B7DF-778282F8D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4764D-CD61-4953-AB43-4DB61338C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2DD4A-0852-4EE4-9EA8-B989BE4EA08B}" type="datetimeFigureOut">
              <a:rPr lang="en-US" smtClean="0"/>
              <a:t>6/11/19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CBF5B-468A-4B30-B602-17DE07BAD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CAB07-7BF0-46F8-A857-EE79493D0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3ABCB-008C-477B-AEDC-6A1E8C410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500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0EDADC-109F-44D3-98CC-31FCE7018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95B812-8F65-4955-A775-F6C403F98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D9ABC-5527-47DC-ADBA-31ED06BCD0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2DD4A-0852-4EE4-9EA8-B989BE4EA08B}" type="datetimeFigureOut">
              <a:rPr lang="en-US" smtClean="0"/>
              <a:t>6/11/19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04314-BDAD-4BAA-B8E4-CD2979FAB8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DADDE-731A-4DAD-BAB7-932BF619A2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3ABCB-008C-477B-AEDC-6A1E8C410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159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2.41.57 PM">
            <a:extLst>
              <a:ext uri="{FF2B5EF4-FFF2-40B4-BE49-F238E27FC236}">
                <a16:creationId xmlns:a16="http://schemas.microsoft.com/office/drawing/2014/main" id="{A8246520-876E-4991-B231-3CD39421E2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09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2.42.11 PM">
            <a:extLst>
              <a:ext uri="{FF2B5EF4-FFF2-40B4-BE49-F238E27FC236}">
                <a16:creationId xmlns:a16="http://schemas.microsoft.com/office/drawing/2014/main" id="{715DE710-8796-4B8F-ABDF-F201E3B083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617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2.42.20 PM">
            <a:extLst>
              <a:ext uri="{FF2B5EF4-FFF2-40B4-BE49-F238E27FC236}">
                <a16:creationId xmlns:a16="http://schemas.microsoft.com/office/drawing/2014/main" id="{D6B3D6CF-1630-41D0-A01F-5BBA6CE158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88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2.42.37 PM">
            <a:extLst>
              <a:ext uri="{FF2B5EF4-FFF2-40B4-BE49-F238E27FC236}">
                <a16:creationId xmlns:a16="http://schemas.microsoft.com/office/drawing/2014/main" id="{506CAAE2-E8DD-48EA-86B8-ECBA20A722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213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2.43.07 PM">
            <a:extLst>
              <a:ext uri="{FF2B5EF4-FFF2-40B4-BE49-F238E27FC236}">
                <a16:creationId xmlns:a16="http://schemas.microsoft.com/office/drawing/2014/main" id="{C65EEFAA-7919-4EA1-8154-8A5D7EE954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52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2.43.20 PM">
            <a:extLst>
              <a:ext uri="{FF2B5EF4-FFF2-40B4-BE49-F238E27FC236}">
                <a16:creationId xmlns:a16="http://schemas.microsoft.com/office/drawing/2014/main" id="{5E971D94-C24D-440E-B442-499BA45CA7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42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2.43.43 PM">
            <a:extLst>
              <a:ext uri="{FF2B5EF4-FFF2-40B4-BE49-F238E27FC236}">
                <a16:creationId xmlns:a16="http://schemas.microsoft.com/office/drawing/2014/main" id="{44A4A856-23A9-4F66-88CC-A9454E926C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77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2.43.59 PM">
            <a:extLst>
              <a:ext uri="{FF2B5EF4-FFF2-40B4-BE49-F238E27FC236}">
                <a16:creationId xmlns:a16="http://schemas.microsoft.com/office/drawing/2014/main" id="{7C2672C7-0394-47DF-8B18-64DD9BAEAF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754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4.01.07 PM">
            <a:extLst>
              <a:ext uri="{FF2B5EF4-FFF2-40B4-BE49-F238E27FC236}">
                <a16:creationId xmlns:a16="http://schemas.microsoft.com/office/drawing/2014/main" id="{CCF0EEAC-989D-4C0D-8E77-5982213E2D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46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4.01.16 PM">
            <a:extLst>
              <a:ext uri="{FF2B5EF4-FFF2-40B4-BE49-F238E27FC236}">
                <a16:creationId xmlns:a16="http://schemas.microsoft.com/office/drawing/2014/main" id="{6528380D-2D80-4079-AEC2-D317F16D87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82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4.01.23 PM">
            <a:extLst>
              <a:ext uri="{FF2B5EF4-FFF2-40B4-BE49-F238E27FC236}">
                <a16:creationId xmlns:a16="http://schemas.microsoft.com/office/drawing/2014/main" id="{657D6EB9-60D3-497E-9341-4E564547E5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93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4.01.30 PM">
            <a:extLst>
              <a:ext uri="{FF2B5EF4-FFF2-40B4-BE49-F238E27FC236}">
                <a16:creationId xmlns:a16="http://schemas.microsoft.com/office/drawing/2014/main" id="{FD08762F-9548-4CB3-888C-3C06E6D43B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46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4.01.45 PM">
            <a:extLst>
              <a:ext uri="{FF2B5EF4-FFF2-40B4-BE49-F238E27FC236}">
                <a16:creationId xmlns:a16="http://schemas.microsoft.com/office/drawing/2014/main" id="{FABD52DA-35BF-4B57-9718-1D144E37D1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787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4.01.55 PM">
            <a:extLst>
              <a:ext uri="{FF2B5EF4-FFF2-40B4-BE49-F238E27FC236}">
                <a16:creationId xmlns:a16="http://schemas.microsoft.com/office/drawing/2014/main" id="{E4790B52-F7C8-4D10-8EFD-A81178C898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42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4.02.02 PM">
            <a:extLst>
              <a:ext uri="{FF2B5EF4-FFF2-40B4-BE49-F238E27FC236}">
                <a16:creationId xmlns:a16="http://schemas.microsoft.com/office/drawing/2014/main" id="{D52EFF9E-B53C-4E78-8C41-044C3500DF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411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5-29 at 4.02.41 PM">
            <a:extLst>
              <a:ext uri="{FF2B5EF4-FFF2-40B4-BE49-F238E27FC236}">
                <a16:creationId xmlns:a16="http://schemas.microsoft.com/office/drawing/2014/main" id="{29E67645-5354-40CD-B404-4B6B409097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15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06-04 at 9.04.58 AM">
            <a:extLst>
              <a:ext uri="{FF2B5EF4-FFF2-40B4-BE49-F238E27FC236}">
                <a16:creationId xmlns:a16="http://schemas.microsoft.com/office/drawing/2014/main" id="{16B34D4F-4D34-40C8-AA7F-58D1DC03F7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153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0 5</dc:creator>
  <cp:lastModifiedBy>Microsoft Office User</cp:lastModifiedBy>
  <cp:revision>2</cp:revision>
  <dcterms:created xsi:type="dcterms:W3CDTF">2019-06-11T16:39:57Z</dcterms:created>
  <dcterms:modified xsi:type="dcterms:W3CDTF">2019-06-11T16:54:05Z</dcterms:modified>
</cp:coreProperties>
</file>